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1" r:id="rId9"/>
    <p:sldId id="262" r:id="rId10"/>
    <p:sldId id="260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7383" autoAdjust="0"/>
  </p:normalViewPr>
  <p:slideViewPr>
    <p:cSldViewPr>
      <p:cViewPr varScale="1">
        <p:scale>
          <a:sx n="68" d="100"/>
          <a:sy n="68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01-06-2014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514600"/>
            <a:ext cx="8570148" cy="1015663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আন্তরিক প্রীতি ও শুভেচ্ছা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2438400" y="0"/>
            <a:ext cx="4343400" cy="38100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ক্ষতিকর দিক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57600"/>
            <a:ext cx="3581400" cy="2665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m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57200"/>
            <a:ext cx="19431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poi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2371725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junk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810000"/>
            <a:ext cx="43434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304800"/>
            <a:ext cx="8458200" cy="106680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এসো বই পড়ি</a:t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পৃষ্ঠা নং ৩৯-৪০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8534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381000" y="1828800"/>
            <a:ext cx="8458200" cy="45720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ক)জাঙ্কফুড কী?</a:t>
            </a:r>
          </a:p>
          <a:p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(খ) জাঙ্কফুডের একটি তালিকাতৈরী কর?</a:t>
            </a:r>
          </a:p>
          <a:p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(গ)জাঙ্কফুডের  পাঁচটি ক্ষতিকর দিক লিখ?  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04800" y="304800"/>
            <a:ext cx="8458200" cy="12192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খাতায় লিখ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10600" cy="6248400"/>
          </a:xfrm>
          <a:prstGeom prst="rect">
            <a:avLst/>
          </a:prstGeom>
        </p:spPr>
      </p:pic>
      <p:sp>
        <p:nvSpPr>
          <p:cNvPr id="2" name="Down Ribbon 1"/>
          <p:cNvSpPr/>
          <p:nvPr/>
        </p:nvSpPr>
        <p:spPr>
          <a:xfrm>
            <a:off x="381000" y="4343400"/>
            <a:ext cx="8534400" cy="1981200"/>
          </a:xfrm>
          <a:prstGeom prst="ribbon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Triangle">
              <a:avLst>
                <a:gd name="adj" fmla="val 41704"/>
              </a:avLst>
            </a:prstTxWarp>
          </a:bodyPr>
          <a:lstStyle/>
          <a:p>
            <a:pPr algn="ctr"/>
            <a:r>
              <a:rPr lang="bn-BD" sz="8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 txBox="1">
            <a:spLocks/>
          </p:cNvSpPr>
          <p:nvPr/>
        </p:nvSpPr>
        <p:spPr>
          <a:xfrm>
            <a:off x="304800" y="1295400"/>
            <a:ext cx="4267199" cy="955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Content Placeholder 8"/>
          <p:cNvSpPr txBox="1">
            <a:spLocks/>
          </p:cNvSpPr>
          <p:nvPr/>
        </p:nvSpPr>
        <p:spPr>
          <a:xfrm>
            <a:off x="381000" y="2286000"/>
            <a:ext cx="4191000" cy="419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মোহাম্মদ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তাজুল ইসলাম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বাদাঘাট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প্রাথমিক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তাহির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সুনামগঞ্জ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4495800" y="1295400"/>
            <a:ext cx="4343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 পরিচিতি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4648200" y="2286000"/>
            <a:ext cx="4267200" cy="419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বিষয়: প্রাথমিক বিজ্ঞান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শ্রেণি:৫ম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পাঠের শিরোনাম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                                 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সুস্থ জীবনের জন্য খাদ্য।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পাঠ্যাংশ: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জাঙ্ক ফুড।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৪০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534400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04800" y="381000"/>
            <a:ext cx="8534400" cy="1066800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0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>
            <a:off x="381000" y="1676400"/>
            <a:ext cx="8382000" cy="4648200"/>
          </a:xfrm>
          <a:prstGeom prst="flowChartOnlineStorag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শিক্ষাথী</a:t>
            </a:r>
            <a:r>
              <a:rPr lang="en-US" sz="4400" dirty="0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‍‌‌‌‌‌‌</a:t>
            </a:r>
            <a:r>
              <a:rPr lang="bn-BD" sz="4400" dirty="0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 যা শিখবে-</a:t>
            </a:r>
          </a:p>
          <a:p>
            <a:endParaRPr lang="en-US" sz="3200" dirty="0" smtClean="0">
              <a:ln>
                <a:solidFill>
                  <a:srgbClr val="90328C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জাঙ্ক ফুড কী তা বলতে পারবে।</a:t>
            </a:r>
          </a:p>
          <a:p>
            <a:r>
              <a:rPr lang="bn-BD" sz="3200" dirty="0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২।জাঙ্কফুড সনাক্ত করতে পারবে।</a:t>
            </a:r>
          </a:p>
          <a:p>
            <a:r>
              <a:rPr lang="bn-BD" sz="3200" dirty="0" smtClean="0">
                <a:ln>
                  <a:solidFill>
                    <a:srgbClr val="90328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৩।জাঙ্কফুডের ক্ষতিকর দিক বলতে পারবে।</a:t>
            </a:r>
            <a:endParaRPr lang="en-US" sz="3200" dirty="0">
              <a:ln>
                <a:solidFill>
                  <a:srgbClr val="90328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382000" cy="1676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এসো ভিডিও দেখি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9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দেখিতো আমরা  কী কী খাই ? 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unk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14800"/>
            <a:ext cx="3886200" cy="2397211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 descr="f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3810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food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038600"/>
            <a:ext cx="4419600" cy="24384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6" descr="food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425735"/>
            <a:ext cx="4419600" cy="2536665"/>
          </a:xfrm>
          <a:prstGeom prst="rect">
            <a:avLst/>
          </a:prstGeom>
          <a:solidFill>
            <a:srgbClr val="00B0F0"/>
          </a:solidFill>
          <a:ln w="762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od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3962400" cy="32766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Picture 3" descr="food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441960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 descr="fruits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"/>
            <a:ext cx="3962400" cy="27432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junk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200400"/>
            <a:ext cx="4495800" cy="327659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646331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খাদ্য তালিকা থেকে জাঙ্ক ফুড গুলো চিনে নেই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unk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3733800" cy="2895600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4" name="Picture 3" descr="junk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143000"/>
            <a:ext cx="4572000" cy="291148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14800"/>
            <a:ext cx="3733800" cy="237462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Picture 7" descr="images_0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114800"/>
            <a:ext cx="4572000" cy="238601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53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 খাদ্য থেকে জাঙ্কফুড খুঁজে বের কর?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(দলীয় কাজ) 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h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2743200" cy="1704474"/>
          </a:xfrm>
          <a:prstGeom prst="rect">
            <a:avLst/>
          </a:prstGeom>
        </p:spPr>
      </p:pic>
      <p:pic>
        <p:nvPicPr>
          <p:cNvPr id="8" name="Picture 7" descr="m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200400"/>
            <a:ext cx="2438400" cy="1371600"/>
          </a:xfrm>
          <a:prstGeom prst="rect">
            <a:avLst/>
          </a:prstGeom>
        </p:spPr>
      </p:pic>
      <p:pic>
        <p:nvPicPr>
          <p:cNvPr id="9" name="Picture 8" descr="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572000"/>
            <a:ext cx="2514600" cy="1905000"/>
          </a:xfrm>
          <a:prstGeom prst="rect">
            <a:avLst/>
          </a:prstGeom>
        </p:spPr>
      </p:pic>
      <p:pic>
        <p:nvPicPr>
          <p:cNvPr id="10" name="Picture 9" descr="t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124200"/>
            <a:ext cx="2514600" cy="1647645"/>
          </a:xfrm>
          <a:prstGeom prst="rect">
            <a:avLst/>
          </a:prstGeom>
        </p:spPr>
      </p:pic>
      <p:pic>
        <p:nvPicPr>
          <p:cNvPr id="20" name="Picture 19" descr="junk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295400"/>
            <a:ext cx="2590800" cy="1847850"/>
          </a:xfrm>
          <a:prstGeom prst="rect">
            <a:avLst/>
          </a:prstGeom>
        </p:spPr>
      </p:pic>
      <p:pic>
        <p:nvPicPr>
          <p:cNvPr id="21" name="Picture 20" descr="junk-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876800"/>
            <a:ext cx="2743200" cy="1598141"/>
          </a:xfrm>
          <a:prstGeom prst="rect">
            <a:avLst/>
          </a:prstGeom>
        </p:spPr>
      </p:pic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3276600"/>
            <a:ext cx="2819400" cy="1524000"/>
          </a:xfrm>
          <a:prstGeom prst="rect">
            <a:avLst/>
          </a:prstGeom>
        </p:spPr>
      </p:pic>
      <p:pic>
        <p:nvPicPr>
          <p:cNvPr id="12" name="Picture 11" descr="Appl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4918286"/>
            <a:ext cx="2667000" cy="1551093"/>
          </a:xfrm>
          <a:prstGeom prst="rect">
            <a:avLst/>
          </a:prstGeom>
        </p:spPr>
      </p:pic>
      <p:pic>
        <p:nvPicPr>
          <p:cNvPr id="13" name="Picture 12" descr="fruits-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400" y="1219200"/>
            <a:ext cx="2895600" cy="173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19400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চর্বি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2286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লবন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29718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কার্বনেট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1752600" y="1371600"/>
            <a:ext cx="5334000" cy="4299466"/>
          </a:xfrm>
          <a:prstGeom prst="star8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জাঙ্কফুড যেভাবে তৈরি হয়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717</TotalTime>
  <Words>154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Aspect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66</cp:revision>
  <dcterms:created xsi:type="dcterms:W3CDTF">2006-08-16T00:00:00Z</dcterms:created>
  <dcterms:modified xsi:type="dcterms:W3CDTF">2014-06-01T17:29:18Z</dcterms:modified>
</cp:coreProperties>
</file>